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9.gif" ContentType="image/gif"/>
  <Override PartName="/ppt/media/image2.gif" ContentType="image/gif"/>
  <Override PartName="/ppt/media/image6.png" ContentType="image/png"/>
  <Override PartName="/ppt/media/image5.png" ContentType="image/png"/>
  <Override PartName="/ppt/media/image4.png" ContentType="image/png"/>
  <Override PartName="/ppt/media/image1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20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3.jpeg" ContentType="image/jpeg"/>
  <Override PartName="/ppt/media/image11.png" ContentType="image/png"/>
  <Override PartName="/ppt/media/image10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29.xml.rels" ContentType="application/vnd.openxmlformats-package.relationships+xml"/>
  <Override PartName="/ppt/slides/_rels/slide28.xml.rels" ContentType="application/vnd.openxmlformats-package.relationships+xml"/>
  <Override PartName="/ppt/slides/_rels/slide32.xml.rels" ContentType="application/vnd.openxmlformats-package.relationships+xml"/>
  <Override PartName="/ppt/slides/_rels/slide27.xml.rels" ContentType="application/vnd.openxmlformats-package.relationships+xml"/>
  <Override PartName="/ppt/slides/_rels/slide26.xml.rels" ContentType="application/vnd.openxmlformats-package.relationships+xml"/>
  <Override PartName="/ppt/slides/_rels/slide31.xml.rels" ContentType="application/vnd.openxmlformats-package.relationships+xml"/>
  <Override PartName="/ppt/slides/_rels/slide25.xml.rels" ContentType="application/vnd.openxmlformats-package.relationships+xml"/>
  <Override PartName="/ppt/slides/_rels/slide30.xml.rels" ContentType="application/vnd.openxmlformats-package.relationships+xml"/>
  <Override PartName="/ppt/slides/_rels/slide24.xml.rels" ContentType="application/vnd.openxmlformats-package.relationships+xml"/>
  <Override PartName="/ppt/slides/_rels/slide23.xml.rels" ContentType="application/vnd.openxmlformats-package.relationships+xml"/>
  <Override PartName="/ppt/slides/_rels/slide22.xml.rels" ContentType="application/vnd.openxmlformats-package.relationships+xml"/>
  <Override PartName="/ppt/slides/_rels/slide21.xml.rels" ContentType="application/vnd.openxmlformats-package.relationships+xml"/>
  <Override PartName="/ppt/slides/_rels/slide20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33.xml.rels" ContentType="application/vnd.openxmlformats-package.relationships+xml"/>
  <Override PartName="/ppt/slides/_rels/slide1.xml.rels" ContentType="application/vnd.openxmlformats-package.relationships+xml"/>
  <Override PartName="/ppt/slides/_rels/slide9.xml.rels" ContentType="application/vnd.openxmlformats-package.relationships+xml"/>
  <Override PartName="/ppt/slides/_rels/slide2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gif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Master title </a:t>
            </a: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982993D3-B0EA-4095-812A-1681AD700C4F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5/21/19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D0671BBF-6C29-4453-85FD-16025251B99D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3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6D31F5F4-3404-476A-A832-B67668AC7FB7}" type="datetime">
              <a:rPr b="0" lang="en-US" sz="1200" spc="-1" strike="noStrike">
                <a:solidFill>
                  <a:srgbClr val="8b8b8b"/>
                </a:solidFill>
                <a:latin typeface="Calibri"/>
              </a:rPr>
              <a:t>5/21/19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339BD1A0-530F-4B3B-AFA0-5AB6D30EB680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1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hyperlink" Target="https://insert-koin.io/" TargetMode="External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9.gif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hyperlink" Target="https://kotlinlang.org/docs/reference/coroutines-overview.html" TargetMode="External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hyperlink" Target="https://realm.io/" TargetMode="External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hyperlink" Target="https://openweathermap.org/" TargetMode="External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gif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4082400" y="2804760"/>
            <a:ext cx="4026600" cy="12481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1" lang="en-US" sz="7200" spc="-1" strike="noStrike">
                <a:solidFill>
                  <a:srgbClr val="000000"/>
                </a:solidFill>
                <a:latin typeface="Calibri Light"/>
              </a:rPr>
              <a:t>Weatherr</a:t>
            </a:r>
            <a:endParaRPr b="0" lang="en-US" sz="7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Calibri Light"/>
              </a:rPr>
              <a:t>В проекте используется два типа библиотек:</a:t>
            </a:r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0" name="Picture 3" descr=""/>
          <p:cNvPicPr/>
          <p:nvPr/>
        </p:nvPicPr>
        <p:blipFill>
          <a:blip r:embed="rId1"/>
          <a:stretch/>
        </p:blipFill>
        <p:spPr>
          <a:xfrm>
            <a:off x="838080" y="2122920"/>
            <a:ext cx="1162080" cy="1162080"/>
          </a:xfrm>
          <a:prstGeom prst="rect">
            <a:avLst/>
          </a:prstGeom>
          <a:ln>
            <a:noFill/>
          </a:ln>
        </p:spPr>
      </p:pic>
      <p:pic>
        <p:nvPicPr>
          <p:cNvPr id="101" name="Picture 4" descr=""/>
          <p:cNvPicPr/>
          <p:nvPr/>
        </p:nvPicPr>
        <p:blipFill>
          <a:blip r:embed="rId2"/>
          <a:stretch/>
        </p:blipFill>
        <p:spPr>
          <a:xfrm>
            <a:off x="1045440" y="4395240"/>
            <a:ext cx="955080" cy="1131480"/>
          </a:xfrm>
          <a:prstGeom prst="rect">
            <a:avLst/>
          </a:prstGeom>
          <a:ln>
            <a:noFill/>
          </a:ln>
        </p:spPr>
      </p:pic>
      <p:sp>
        <p:nvSpPr>
          <p:cNvPr id="102" name="CustomShape 2"/>
          <p:cNvSpPr/>
          <p:nvPr/>
        </p:nvSpPr>
        <p:spPr>
          <a:xfrm>
            <a:off x="2508480" y="2381040"/>
            <a:ext cx="84639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Java-библиотеки предназначены для задач не требующих средств системы Android, например библиотека для работы с датой/временем.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03" name="CustomShape 3"/>
          <p:cNvSpPr/>
          <p:nvPr/>
        </p:nvSpPr>
        <p:spPr>
          <a:xfrm>
            <a:off x="2508480" y="4637880"/>
            <a:ext cx="84639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Android-библиотеки предназначены для решений, жестко связянный с фреймворком Android, например графический интерфейс.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domain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5" name="Picture 1" descr=""/>
          <p:cNvPicPr/>
          <p:nvPr/>
        </p:nvPicPr>
        <p:blipFill>
          <a:blip r:embed="rId1"/>
          <a:stretch/>
        </p:blipFill>
        <p:spPr>
          <a:xfrm>
            <a:off x="2881800" y="626760"/>
            <a:ext cx="801720" cy="801720"/>
          </a:xfrm>
          <a:prstGeom prst="rect">
            <a:avLst/>
          </a:prstGeom>
          <a:ln>
            <a:noFill/>
          </a:ln>
        </p:spPr>
      </p:pic>
      <p:sp>
        <p:nvSpPr>
          <p:cNvPr id="106" name="TextShape 2"/>
          <p:cNvSpPr txBox="1"/>
          <p:nvPr/>
        </p:nvSpPr>
        <p:spPr>
          <a:xfrm>
            <a:off x="838080" y="19522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Модуль, описывающий логику приложения в целом. Основными классами являются usecase, каждый из которых является базовым действием приложения.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Данный модуль является стартовой точкой приложения и удобен для развития разработки в 2 маршрутах: слой данных и слой презентации. Предоставляет интерфейсы-репозитории, которые будут реализованы модулем data и модуль presentation будет использовать публичные usecase.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data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8" name="Picture 1" descr=""/>
          <p:cNvPicPr/>
          <p:nvPr/>
        </p:nvPicPr>
        <p:blipFill>
          <a:blip r:embed="rId1"/>
          <a:stretch/>
        </p:blipFill>
        <p:spPr>
          <a:xfrm>
            <a:off x="2072520" y="626760"/>
            <a:ext cx="801720" cy="801720"/>
          </a:xfrm>
          <a:prstGeom prst="rect">
            <a:avLst/>
          </a:prstGeom>
          <a:ln>
            <a:noFill/>
          </a:ln>
        </p:spPr>
      </p:pic>
      <p:sp>
        <p:nvSpPr>
          <p:cNvPr id="109" name="TextShape 2"/>
          <p:cNvSpPr txBox="1"/>
          <p:nvPr/>
        </p:nvSpPr>
        <p:spPr>
          <a:xfrm>
            <a:off x="838080" y="19522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Модуль, реализующий репозитории, предоставленные модулем domain. Объединяет разные источники данных: локальный (база дынных) и удаленный (сервер).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Описывает интерфейсы для слоев api и storage.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api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1" name="Picture 1" descr=""/>
          <p:cNvPicPr/>
          <p:nvPr/>
        </p:nvPicPr>
        <p:blipFill>
          <a:blip r:embed="rId1"/>
          <a:stretch/>
        </p:blipFill>
        <p:spPr>
          <a:xfrm>
            <a:off x="1700280" y="626760"/>
            <a:ext cx="801720" cy="801720"/>
          </a:xfrm>
          <a:prstGeom prst="rect">
            <a:avLst/>
          </a:prstGeom>
          <a:ln>
            <a:noFill/>
          </a:ln>
        </p:spPr>
      </p:pic>
      <p:sp>
        <p:nvSpPr>
          <p:cNvPr id="112" name="TextShape 2"/>
          <p:cNvSpPr txBox="1"/>
          <p:nvPr/>
        </p:nvSpPr>
        <p:spPr>
          <a:xfrm>
            <a:off x="838080" y="19522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Модуль, реализующий взаимодействие с удаленным сервером данных. После получения данных, формирует экземпляры классов, которые необходимы приложению.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storage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838080" y="19522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Модуль, реализующий локальное хранение данных на устройстве (база данных).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5" name="Picture 4" descr=""/>
          <p:cNvPicPr/>
          <p:nvPr/>
        </p:nvPicPr>
        <p:blipFill>
          <a:blip r:embed="rId1"/>
          <a:stretch/>
        </p:blipFill>
        <p:spPr>
          <a:xfrm>
            <a:off x="2874240" y="461880"/>
            <a:ext cx="955080" cy="113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navigation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TextShape 2"/>
          <p:cNvSpPr txBox="1"/>
          <p:nvPr/>
        </p:nvSpPr>
        <p:spPr>
          <a:xfrm>
            <a:off x="838080" y="19522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Модуль, описывающий навигацию между компонентами приложения. Предоставляет классы-помощники для навигации.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8" name="Picture 4" descr=""/>
          <p:cNvPicPr/>
          <p:nvPr/>
        </p:nvPicPr>
        <p:blipFill>
          <a:blip r:embed="rId1"/>
          <a:stretch/>
        </p:blipFill>
        <p:spPr>
          <a:xfrm>
            <a:off x="3513240" y="461880"/>
            <a:ext cx="955080" cy="113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presentation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838080" y="19522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Модуль, реализующий классы для презентации данных, но не привязан к конкретному графическому интерфейсу.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1" name="Picture 4" descr=""/>
          <p:cNvPicPr/>
          <p:nvPr/>
        </p:nvPicPr>
        <p:blipFill>
          <a:blip r:embed="rId1"/>
          <a:stretch/>
        </p:blipFill>
        <p:spPr>
          <a:xfrm>
            <a:off x="4015080" y="461880"/>
            <a:ext cx="955080" cy="113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ui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TextShape 2"/>
          <p:cNvSpPr txBox="1"/>
          <p:nvPr/>
        </p:nvSpPr>
        <p:spPr>
          <a:xfrm>
            <a:off x="838080" y="19522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Модуль, реализующий графический интерфейс и элементы экрана для работы с пользователем. Формирует дизайн приложения.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4" name="Picture 4" descr=""/>
          <p:cNvPicPr/>
          <p:nvPr/>
        </p:nvPicPr>
        <p:blipFill>
          <a:blip r:embed="rId1"/>
          <a:stretch/>
        </p:blipFill>
        <p:spPr>
          <a:xfrm>
            <a:off x="1555200" y="461880"/>
            <a:ext cx="955080" cy="113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datetime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6" name="Picture 1" descr=""/>
          <p:cNvPicPr/>
          <p:nvPr/>
        </p:nvPicPr>
        <p:blipFill>
          <a:blip r:embed="rId1"/>
          <a:stretch/>
        </p:blipFill>
        <p:spPr>
          <a:xfrm>
            <a:off x="3165120" y="626760"/>
            <a:ext cx="801720" cy="801720"/>
          </a:xfrm>
          <a:prstGeom prst="rect">
            <a:avLst/>
          </a:prstGeom>
          <a:ln>
            <a:noFill/>
          </a:ln>
        </p:spPr>
      </p:pic>
      <p:sp>
        <p:nvSpPr>
          <p:cNvPr id="127" name="TextShape 2"/>
          <p:cNvSpPr txBox="1"/>
          <p:nvPr/>
        </p:nvSpPr>
        <p:spPr>
          <a:xfrm>
            <a:off x="838080" y="19522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Модуль, предоставляющий средства для работы с датой и временем, такие как получение текущего времени, конвертация строки в дату/время и т.п.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delegated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838080" y="19522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Модуль, осуществляющий интерфейсы или другие данные, которые не могут быть реализованы внутри модулей. Например утилиты, используемые java-библиотекой, которые требуют средств системы Android.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0" name="Picture 4" descr=""/>
          <p:cNvPicPr/>
          <p:nvPr/>
        </p:nvPicPr>
        <p:blipFill>
          <a:blip r:embed="rId1"/>
          <a:stretch/>
        </p:blipFill>
        <p:spPr>
          <a:xfrm>
            <a:off x="3359520" y="461880"/>
            <a:ext cx="955080" cy="113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4383000" y="2895480"/>
            <a:ext cx="3426120" cy="1066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Цель проекта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app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TextShape 2"/>
          <p:cNvSpPr txBox="1"/>
          <p:nvPr/>
        </p:nvSpPr>
        <p:spPr>
          <a:xfrm>
            <a:off x="838080" y="195228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Модуль, который собирает все модули вместе и запускает приложение.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3" name="Picture 4" descr=""/>
          <p:cNvPicPr/>
          <p:nvPr/>
        </p:nvPicPr>
        <p:blipFill>
          <a:blip r:embed="rId1"/>
          <a:stretch/>
        </p:blipFill>
        <p:spPr>
          <a:xfrm>
            <a:off x="2000160" y="461880"/>
            <a:ext cx="955080" cy="1131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3719520" y="2895480"/>
            <a:ext cx="4752360" cy="1066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94000"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Dependency injection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784800" y="801000"/>
            <a:ext cx="10568520" cy="5375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Для контроля зависимостей между классами и их внедрения используется фреймворк koin*.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 u="sng">
                <a:solidFill>
                  <a:srgbClr val="0563c1"/>
                </a:solidFill>
                <a:uFillTx/>
                <a:latin typeface="Calibri"/>
                <a:hlinkClick r:id="rId1"/>
              </a:rPr>
              <a:t>https://insert-koin.io/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Koin не предоставляет возможности создания графа зависимостей, а собирает все в единый контейнер.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Каждый модуль приложения предоставляет зависимости для этого фреймворка (инкапсуляция), а модуль app собирает их все в единый контейнер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*koin – скорее реализует service locator, а не dependency injection.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2434320" y="2895480"/>
            <a:ext cx="7322760" cy="1066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94000"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Реактивность и многопоточность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3" descr=""/>
          <p:cNvPicPr/>
          <p:nvPr/>
        </p:nvPicPr>
        <p:blipFill>
          <a:blip r:embed="rId1"/>
          <a:stretch/>
        </p:blipFill>
        <p:spPr>
          <a:xfrm>
            <a:off x="1202040" y="1480680"/>
            <a:ext cx="9496080" cy="3200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838080" y="784800"/>
            <a:ext cx="10515240" cy="53917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Приложение использует kotlin-coroutines для решения задач, связанных с многопоточностью и реактивностью.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 u="sng">
                <a:solidFill>
                  <a:srgbClr val="0563c1"/>
                </a:solidFill>
                <a:uFillTx/>
                <a:latin typeface="Calibri"/>
                <a:hlinkClick r:id="rId1"/>
              </a:rPr>
              <a:t>https://kotlinlang.org/docs/reference/coroutines-overview.html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Реактивность реализуется каналами*, многопоточность встроенными threadpool и диспетчерами.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*сейчас каналы в экспериментальном режиме.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5512680" y="2895480"/>
            <a:ext cx="1166400" cy="1066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VCS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882000" y="784800"/>
            <a:ext cx="10471320" cy="53917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В качестве системы контроля версий используется git.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master – только готовый продукт.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develop – стабильные части приложения.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feature-* - новый функционал.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3" descr=""/>
          <p:cNvPicPr/>
          <p:nvPr/>
        </p:nvPicPr>
        <p:blipFill>
          <a:blip r:embed="rId1"/>
          <a:stretch/>
        </p:blipFill>
        <p:spPr>
          <a:xfrm>
            <a:off x="3297960" y="169920"/>
            <a:ext cx="4842000" cy="6416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4501080" y="2895480"/>
            <a:ext cx="3189240" cy="1066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База данных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Экран загрузки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6845760" y="2967480"/>
            <a:ext cx="43538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Экран загрузки предназначен для представления логотипа и инициализации приложения.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tretch/>
        </p:blipFill>
        <p:spPr>
          <a:xfrm>
            <a:off x="1554840" y="1690200"/>
            <a:ext cx="2651400" cy="4419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784800" y="801000"/>
            <a:ext cx="10568520" cy="5375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В приложении в качестве базы данных используется Realm.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 u="sng">
                <a:solidFill>
                  <a:srgbClr val="0563c1"/>
                </a:solidFill>
                <a:uFillTx/>
                <a:latin typeface="Calibri"/>
                <a:hlinkClick r:id="rId1"/>
              </a:rPr>
              <a:t>https://realm.io/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Фреймворк использует архитектуру MVCC и приципы ACID.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К сожалению на данный момент библиотека не предоставляет встроенной интеграции с kotlin-coroutines. 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5130000" y="2895480"/>
            <a:ext cx="1931760" cy="1066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Сервер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720360" y="801000"/>
            <a:ext cx="10633320" cy="53755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Серверная часть приложения привязана к сервису openweathermap.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 u="sng">
                <a:solidFill>
                  <a:srgbClr val="0563c1"/>
                </a:solidFill>
                <a:uFillTx/>
                <a:latin typeface="Calibri"/>
                <a:hlinkClick r:id="rId1"/>
              </a:rPr>
              <a:t>https://openweathermap.org/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Используется получение текущей погоды и прогноза на 5 дней каждые 3 часа.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5512680" y="2895480"/>
            <a:ext cx="1166400" cy="1066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END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Content Placeholder 7" descr=""/>
          <p:cNvPicPr/>
          <p:nvPr/>
        </p:nvPicPr>
        <p:blipFill>
          <a:blip r:embed="rId1"/>
          <a:stretch/>
        </p:blipFill>
        <p:spPr>
          <a:xfrm>
            <a:off x="838080" y="1817640"/>
            <a:ext cx="4888800" cy="4350960"/>
          </a:xfrm>
          <a:prstGeom prst="rect">
            <a:avLst/>
          </a:prstGeom>
          <a:ln>
            <a:noFill/>
          </a:ln>
        </p:spPr>
      </p:pic>
      <p:sp>
        <p:nvSpPr>
          <p:cNvPr id="8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Главный экран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6845760" y="2967480"/>
            <a:ext cx="43538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На главном экране происходит отображение текущей погоды, а также прогноза на несколько дней.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Content Placeholder 7" descr=""/>
          <p:cNvPicPr/>
          <p:nvPr/>
        </p:nvPicPr>
        <p:blipFill>
          <a:blip r:embed="rId1"/>
          <a:stretch/>
        </p:blipFill>
        <p:spPr>
          <a:xfrm>
            <a:off x="2058840" y="1817640"/>
            <a:ext cx="2447280" cy="4350960"/>
          </a:xfrm>
          <a:prstGeom prst="rect">
            <a:avLst/>
          </a:prstGeom>
          <a:ln>
            <a:noFill/>
          </a:ln>
        </p:spPr>
      </p:pic>
      <p:sp>
        <p:nvSpPr>
          <p:cNvPr id="9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Карта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CustomShape 2"/>
          <p:cNvSpPr/>
          <p:nvPr/>
        </p:nvSpPr>
        <p:spPr>
          <a:xfrm>
            <a:off x="6845760" y="2967480"/>
            <a:ext cx="4353840" cy="173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Экран карты предназначен для отображения выбранного местоположения или его изменения.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Предоставляется функционал поиска по карте и навигации к текущему местоположению.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Content Placeholder 7" descr=""/>
          <p:cNvPicPr/>
          <p:nvPr/>
        </p:nvPicPr>
        <p:blipFill>
          <a:blip r:embed="rId1"/>
          <a:stretch/>
        </p:blipFill>
        <p:spPr>
          <a:xfrm>
            <a:off x="2194920" y="1817640"/>
            <a:ext cx="2175480" cy="4350960"/>
          </a:xfrm>
          <a:prstGeom prst="rect">
            <a:avLst/>
          </a:prstGeom>
          <a:ln>
            <a:noFill/>
          </a:ln>
        </p:spPr>
      </p:pic>
      <p:sp>
        <p:nvSpPr>
          <p:cNvPr id="9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Настройки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CustomShape 2"/>
          <p:cNvSpPr/>
          <p:nvPr/>
        </p:nvSpPr>
        <p:spPr>
          <a:xfrm>
            <a:off x="6845760" y="2967480"/>
            <a:ext cx="43538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Данный экран предоставляет пользователю возможность настроить приложение: выбрать единицу измерения температуры и т.п.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4019040" y="2895480"/>
            <a:ext cx="4154040" cy="10666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 fontScale="94000"/>
          </a:bodyPr>
          <a:p>
            <a:pPr>
              <a:lnSpc>
                <a:spcPct val="9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Calibri Light"/>
              </a:rPr>
              <a:t>Структура проекта</a:t>
            </a:r>
            <a:endParaRPr b="0" lang="en-US" sz="4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3" descr=""/>
          <p:cNvPicPr/>
          <p:nvPr/>
        </p:nvPicPr>
        <p:blipFill>
          <a:blip r:embed="rId1"/>
          <a:stretch/>
        </p:blipFill>
        <p:spPr>
          <a:xfrm>
            <a:off x="1984320" y="631800"/>
            <a:ext cx="8223120" cy="5594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3" descr=""/>
          <p:cNvPicPr/>
          <p:nvPr/>
        </p:nvPicPr>
        <p:blipFill>
          <a:blip r:embed="rId1"/>
          <a:stretch/>
        </p:blipFill>
        <p:spPr>
          <a:xfrm>
            <a:off x="1728720" y="1362240"/>
            <a:ext cx="8733960" cy="4133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</TotalTime>
  <Application>LibreOffice/6.2.3.2$Linux_X86_64 LibreOffice_project/20$Build-2</Application>
  <Words>554</Words>
  <Paragraphs>80</Paragraphs>
  <Company>diakov.net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2019-05-21T04:26:55Z</dcterms:created>
  <dc:creator>Cap Sam</dc:creator>
  <dc:description/>
  <dc:language>en-US</dc:language>
  <cp:lastModifiedBy/>
  <dcterms:modified xsi:type="dcterms:W3CDTF">2019-05-21T12:29:32Z</dcterms:modified>
  <cp:revision>14</cp:revision>
  <dc:subject/>
  <dc:title>Weatherr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diakov.net</vt:lpwstr>
  </property>
  <property fmtid="{D5CDD505-2E9C-101B-9397-08002B2CF9AE}" pid="4" name="HiddenSlides">
    <vt:i4>1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33</vt:i4>
  </property>
</Properties>
</file>